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9053b11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9053b11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38f1e4824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38f1e4824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8f1e4824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8f1e4824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8f1e4824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8f1e4824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8f1e4824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8f1e4824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8f1e4824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8f1e4824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8f1e4824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8f1e4824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8f1e4824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8f1e4824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8f1e4824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8f1e4824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 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16–Al Dente Armadillos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Midjourney Good For Asset Creation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209" y="1764550"/>
            <a:ext cx="2852483" cy="269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017" y="1764550"/>
            <a:ext cx="2852483" cy="269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64550"/>
            <a:ext cx="2852483" cy="269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Templates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Helpful in providing the barebones version of an 8-ball application on the first 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2-3 more iterations </a:t>
            </a:r>
            <a:r>
              <a:rPr lang="en"/>
              <a:t>afterwards provides the best results in terms of code quality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Helpful in providing the user with a basic understanding of what the code of the application will need/look like at a base level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88" y="3541799"/>
            <a:ext cx="7305826" cy="10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Adjustments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Minor adjustments were effective and could be well-understood from human language prompts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(eg. fonts, location of certain elements, size of elements, color)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Helpful in generating new ideas or alternatives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Ex. generating responses from the 8-ball, either alternatives or responses that mimic a certain style that you ask for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50" y="3942425"/>
            <a:ext cx="7611300" cy="7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Threshold for Prompts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an amount of iterations and prompts the generated responses would become more unstable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Beyond threshold, responses may implement the requested feature but completely break the functionality of the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some cases, it would misinterpret the given prompt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Human-like conversations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ChaptGPT at its core is a language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generate text that sounds as natural as possible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texts, books, documents and articles written by humans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Learns the patterns, syntaxes and nuances of human language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7271"/>
            <a:ext cx="9143998" cy="89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like a teacher!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all kinds of texts, documentation, tutorials, and code samples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programming language on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ChatGPT is like utilizing those online resources all in one place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6325"/>
            <a:ext cx="9143998" cy="18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more features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Telling the AI to add more features could miss a few points in the intention stated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that the feature is implemented as desired before adding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tell it that it is wrong and it can probably fix itself but not always on the first 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also give it a high-level prompt of the issue or point out where in the code is the issue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Asking to add new features will likely be built off from what it previously outputted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7900" y="201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Microsoft’s AI, BING, is Sentient?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0" y="887400"/>
            <a:ext cx="4274048" cy="216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325" y="905738"/>
            <a:ext cx="4325549" cy="216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775" y="3050524"/>
            <a:ext cx="4325551" cy="203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5325" y="3087200"/>
            <a:ext cx="4123000" cy="19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Microsoft’s AI, BING, is Sentient?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5100950" y="1489825"/>
            <a:ext cx="3655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TLDR: BE CAUTIOUS OF THE OUTPUTS!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5" y="1489825"/>
            <a:ext cx="4437524" cy="32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